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268e096b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268e096b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268e096bc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268e096bc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268e096bc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268e096bc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09b2a19ba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09b2a19ba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09b2a19ba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09b2a19ba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youtu.be/1pR8HO6Vb3M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Mahatma gandhi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 about gandi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he was born:Porbandar, india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date of birth: </a:t>
            </a:r>
            <a:r>
              <a:rPr lang="en" sz="2400">
                <a:solidFill>
                  <a:srgbClr val="202124"/>
                </a:solidFill>
              </a:rPr>
              <a:t>2 October 1869</a:t>
            </a:r>
            <a:endParaRPr sz="2400">
              <a:solidFill>
                <a:srgbClr val="202124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Job: lawyer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676" y="967774"/>
            <a:ext cx="2885275" cy="360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3549" y="1073538"/>
            <a:ext cx="3874500" cy="299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 about gandi 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https://youtu.be/1pR8HO6Vb3M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gandi famous? What did he do?</a:t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202124"/>
                </a:solidFill>
                <a:highlight>
                  <a:srgbClr val="FFFFFF"/>
                </a:highlight>
              </a:rPr>
              <a:t> Gandhi is most famous for </a:t>
            </a:r>
            <a:r>
              <a:rPr lang="en" sz="1650">
                <a:solidFill>
                  <a:srgbClr val="040C28"/>
                </a:solidFill>
              </a:rPr>
              <a:t>his philosophy of nonviolence that has inspired civil rights leaders around the world. </a:t>
            </a:r>
            <a:r>
              <a:rPr lang="en" sz="1550">
                <a:solidFill>
                  <a:srgbClr val="040C28"/>
                </a:solidFill>
              </a:rPr>
              <a:t>And he had </a:t>
            </a:r>
            <a:r>
              <a:rPr lang="en" sz="1850">
                <a:solidFill>
                  <a:schemeClr val="dk1"/>
                </a:solidFill>
              </a:rPr>
              <a:t>a </a:t>
            </a:r>
            <a:r>
              <a:rPr lang="en" sz="13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belief that black and white people should have equal rights, and be looked upon the same as every other person.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3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Gandi believed in equality. Equality means to treat </a:t>
            </a:r>
            <a:r>
              <a:rPr lang="en" sz="13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people</a:t>
            </a:r>
            <a:r>
              <a:rPr lang="en" sz="13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the same. 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interesting facts about gandi. </a:t>
            </a:r>
            <a:endParaRPr/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spcBef>
                <a:spcPts val="80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The United Nations declared Gandhi's birthday, October 2nd, as the International Day of Non-violence in 2007</a:t>
            </a:r>
            <a:endParaRPr sz="1200">
              <a:solidFill>
                <a:srgbClr val="1A1A1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23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200">
              <a:solidFill>
                <a:srgbClr val="1A1A1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Gandhi Ji set up a small colony, Tolstoy Farm at an 1100 acre site, 21 miles from Johannesburg, South Africa for his colleagues in the Satyagraha struggle.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b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Do you know how many times Mahatma Gandhi was nominated for the Nobel Peace Prize? Gandhi ji was nominated in 1937, 1938, 1939, 1947, and, finally, a few days before he was murdered in January 1948.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